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6" r:id="rId1"/>
  </p:sldMasterIdLst>
  <p:sldIdLst>
    <p:sldId id="264" r:id="rId2"/>
    <p:sldId id="276" r:id="rId3"/>
    <p:sldId id="277" r:id="rId4"/>
    <p:sldId id="279" r:id="rId5"/>
    <p:sldId id="280" r:id="rId6"/>
    <p:sldId id="281" r:id="rId7"/>
    <p:sldId id="282" r:id="rId8"/>
    <p:sldId id="283" r:id="rId9"/>
    <p:sldId id="284" r:id="rId10"/>
    <p:sldId id="27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1438A"/>
    <a:srgbClr val="FAB63D"/>
    <a:srgbClr val="E76323"/>
    <a:srgbClr val="15AED1"/>
    <a:srgbClr val="42449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Estilo Claro 2 - Ênfase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B4B98B0-60AC-42C2-AFA5-B58CD77FA1E5}" styleName="Estilo Claro 1 - Ênfas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681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45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42830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09236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74339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19179D5D-A8CD-49B2-8BFF-67718239F5F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F37156FD-F487-495B-A5C3-68045BE51E9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6" b="644"/>
          <a:stretch/>
        </p:blipFill>
        <p:spPr>
          <a:xfrm>
            <a:off x="0" y="6622742"/>
            <a:ext cx="12192000" cy="235258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DA7C4FE6-9E53-49E9-85E6-B5066BDC341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9" y="6614161"/>
            <a:ext cx="1195187" cy="287997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9F812082-D991-4C11-81BE-6714C045FF3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3" y="6573126"/>
            <a:ext cx="4883540" cy="334489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18438124-36A1-4911-9C0D-BC5724BA287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79" y="6594167"/>
            <a:ext cx="806605" cy="29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157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84C86D0A-1BF2-428A-8E4F-BE388FB499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5E162B7A-E477-40E0-96C1-EB4B0829C80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6" b="644"/>
          <a:stretch/>
        </p:blipFill>
        <p:spPr>
          <a:xfrm>
            <a:off x="0" y="6622742"/>
            <a:ext cx="12192000" cy="235258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AF097567-1D36-41F1-800D-0FC3CE07243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9" y="6614161"/>
            <a:ext cx="1195187" cy="287997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D0224B3D-2038-40AD-9F50-CF391D786A7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3" y="6573126"/>
            <a:ext cx="4883540" cy="334489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C63E55CA-4DE2-4853-B76D-E33EA5861BD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79" y="6594167"/>
            <a:ext cx="806605" cy="29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44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>
            <a:extLst>
              <a:ext uri="{FF2B5EF4-FFF2-40B4-BE49-F238E27FC236}">
                <a16:creationId xmlns:a16="http://schemas.microsoft.com/office/drawing/2014/main" id="{0B034051-E3FC-40C2-821B-B5C2589D766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AB6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5F0572CA-95DA-4A66-A46A-099FFA53C0D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6" b="644"/>
          <a:stretch/>
        </p:blipFill>
        <p:spPr>
          <a:xfrm>
            <a:off x="0" y="6622742"/>
            <a:ext cx="12192000" cy="235258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5370AF79-B607-4629-873B-BCC41420567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9" y="6614161"/>
            <a:ext cx="1195187" cy="287997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B176A966-0AAC-40DB-8C6B-4AC73253C8B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3" y="6573126"/>
            <a:ext cx="4883540" cy="334489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3DD94B1E-EE76-44B7-AE55-5F6873FAC91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79" y="6594167"/>
            <a:ext cx="806605" cy="29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50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E9179ADB-9C63-49A8-AE70-4535D1698A9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EB755151-65C3-47AA-9133-AFD62E82D73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6" b="644"/>
          <a:stretch/>
        </p:blipFill>
        <p:spPr>
          <a:xfrm>
            <a:off x="0" y="6622742"/>
            <a:ext cx="12192000" cy="235258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03291734-13DB-4B76-8E33-13C45878C1E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9" y="6614161"/>
            <a:ext cx="1195187" cy="287997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44E7E2B4-E6D5-4E6C-BAB2-97F2AAB583B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3" y="6573126"/>
            <a:ext cx="4883540" cy="334489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FD6F1ADE-51D3-4E57-B59B-778C7C2FB9B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79" y="6594167"/>
            <a:ext cx="806605" cy="29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168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7F16A4AE-6841-4942-958A-726DDF59EEC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36A5A762-992E-4C93-A3FD-89221B389AB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6" b="644"/>
          <a:stretch/>
        </p:blipFill>
        <p:spPr>
          <a:xfrm>
            <a:off x="0" y="6622742"/>
            <a:ext cx="12192000" cy="235258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ABA1A649-BD1C-4E17-98CE-249591CA6BC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9" y="6614161"/>
            <a:ext cx="1195187" cy="287997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8742DAF3-97E6-41B3-84E3-E731577874B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3" y="6573126"/>
            <a:ext cx="4883540" cy="334489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F57B744F-48F2-4DCC-8035-4030A870A6F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79" y="6594167"/>
            <a:ext cx="806605" cy="29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698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014E0954-EAF1-44F5-8AEE-8B852139D34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244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3667F087-E41C-43EE-B15C-00F52984432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6" b="644"/>
          <a:stretch/>
        </p:blipFill>
        <p:spPr>
          <a:xfrm>
            <a:off x="0" y="6622742"/>
            <a:ext cx="12192000" cy="235258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6BA49F3C-9C2A-442D-943A-75BECA274BC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9" y="6614161"/>
            <a:ext cx="1195187" cy="287997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7A532A61-9CB2-4F62-AE45-7F2C6A71DD9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3" y="6573126"/>
            <a:ext cx="4883540" cy="334489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DFC8721F-6A09-4F7D-807C-75DAA64846C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79" y="6594167"/>
            <a:ext cx="806605" cy="29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033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DE0E742F-B37D-4EE4-B6EC-8F3E53229C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EC834DF-1353-4883-B5BE-9A256DD7AE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6" b="644"/>
          <a:stretch/>
        </p:blipFill>
        <p:spPr>
          <a:xfrm>
            <a:off x="0" y="6622742"/>
            <a:ext cx="12192000" cy="235258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52556AD1-6155-448E-84B4-E7ED415DFB4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9" y="6614161"/>
            <a:ext cx="1195187" cy="287997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7D3276AD-D772-4064-BF7B-A82E18CD217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3" y="6573126"/>
            <a:ext cx="4883540" cy="334489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4D086FF9-2AA2-4CB8-8ED4-BCFC9DF2951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79" y="6594167"/>
            <a:ext cx="806605" cy="29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957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tângulo 22">
            <a:extLst>
              <a:ext uri="{FF2B5EF4-FFF2-40B4-BE49-F238E27FC236}">
                <a16:creationId xmlns:a16="http://schemas.microsoft.com/office/drawing/2014/main" id="{CE72CB75-0C4E-4C80-9D71-72E2E42B59D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5AE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A330DC4D-8F75-4877-8DD9-78D88EE1BBC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6" b="644"/>
          <a:stretch/>
        </p:blipFill>
        <p:spPr>
          <a:xfrm>
            <a:off x="0" y="6622742"/>
            <a:ext cx="12192000" cy="235258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91172667-28A7-47CD-BBCB-28ECB9A2B66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9" y="6614161"/>
            <a:ext cx="1195187" cy="287997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6C92734B-BF7D-4D6D-ACB5-DCA63ACF6FD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3" y="6573126"/>
            <a:ext cx="4883540" cy="334489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511DEF9E-EB9C-45E5-9604-FE5A58F2E08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79" y="6594167"/>
            <a:ext cx="806605" cy="295757"/>
          </a:xfrm>
          <a:prstGeom prst="rect">
            <a:avLst/>
          </a:prstGeom>
        </p:spPr>
      </p:pic>
      <p:sp>
        <p:nvSpPr>
          <p:cNvPr id="20" name="Espaço Reservado para Imagem 4">
            <a:extLst>
              <a:ext uri="{FF2B5EF4-FFF2-40B4-BE49-F238E27FC236}">
                <a16:creationId xmlns:a16="http://schemas.microsoft.com/office/drawing/2014/main" id="{CFE5D432-6F55-49DD-B1CE-0DC8BA65EB5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6254" y="541981"/>
            <a:ext cx="4402946" cy="5581650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  <p:sp>
        <p:nvSpPr>
          <p:cNvPr id="21" name="Espaço Reservado para Imagem 4">
            <a:extLst>
              <a:ext uri="{FF2B5EF4-FFF2-40B4-BE49-F238E27FC236}">
                <a16:creationId xmlns:a16="http://schemas.microsoft.com/office/drawing/2014/main" id="{203766BB-DB47-4E7C-B6F0-1837ED8B708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431377" y="533400"/>
            <a:ext cx="4402946" cy="2619813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  <p:sp>
        <p:nvSpPr>
          <p:cNvPr id="22" name="Espaço Reservado para Imagem 4">
            <a:extLst>
              <a:ext uri="{FF2B5EF4-FFF2-40B4-BE49-F238E27FC236}">
                <a16:creationId xmlns:a16="http://schemas.microsoft.com/office/drawing/2014/main" id="{15687480-EFD5-46A7-9C5C-E92F5C4326D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431377" y="3495675"/>
            <a:ext cx="4402946" cy="2619813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15903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368934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CC7CFCBE-1795-4814-9CA5-63EE788E90C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C9D17039-45F2-4D6B-8D3C-552551612A3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6" b="644"/>
          <a:stretch/>
        </p:blipFill>
        <p:spPr>
          <a:xfrm>
            <a:off x="0" y="6622742"/>
            <a:ext cx="12192000" cy="235258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5C6B8D1D-023E-4BB3-AB42-36DF549DFD5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9" y="6614161"/>
            <a:ext cx="1195187" cy="287997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AB155352-B7A7-496B-869A-209C2BECAE1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3" y="6573126"/>
            <a:ext cx="4883540" cy="334489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C83A90EE-B149-49F5-8374-BD1A1224CE3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79" y="6594167"/>
            <a:ext cx="806605" cy="29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074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4A2D1F8F-5FF5-4106-BB02-2322D19AC28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5AE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904C7B34-CBF4-480B-AE8F-9B7E06DB77A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6" b="644"/>
          <a:stretch/>
        </p:blipFill>
        <p:spPr>
          <a:xfrm>
            <a:off x="0" y="6622742"/>
            <a:ext cx="12192000" cy="235258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5687A2A3-3BEC-4A24-8E86-2BB82BCD1B6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9" y="6614161"/>
            <a:ext cx="1195187" cy="287997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3EC1C5D6-A0C2-40AB-B077-EE891EAE483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3" y="6573126"/>
            <a:ext cx="4883540" cy="334489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07CDA43F-4291-430B-9158-05DF217E334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79" y="6594167"/>
            <a:ext cx="806605" cy="29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13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C056689A-3A12-49E5-BC8B-1260655411A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5AE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312D3A29-7C09-4954-89AB-ADB3DFF9ED64}"/>
              </a:ext>
            </a:extLst>
          </p:cNvPr>
          <p:cNvSpPr/>
          <p:nvPr userDrawn="1"/>
        </p:nvSpPr>
        <p:spPr>
          <a:xfrm>
            <a:off x="626253" y="533400"/>
            <a:ext cx="10975197" cy="5581650"/>
          </a:xfrm>
          <a:prstGeom prst="rect">
            <a:avLst/>
          </a:prstGeom>
          <a:solidFill>
            <a:srgbClr val="FAB6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5EF237E-0123-4DCA-B614-FD7509CCC63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6" b="644"/>
          <a:stretch/>
        </p:blipFill>
        <p:spPr>
          <a:xfrm>
            <a:off x="0" y="6622742"/>
            <a:ext cx="12192000" cy="235258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4F2435BA-1C8E-4991-9A46-B09DA3E87F1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9" y="6614161"/>
            <a:ext cx="1195187" cy="287997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AE9FB71A-5B5B-4896-A797-E2C1B9962DA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3" y="6573126"/>
            <a:ext cx="4883540" cy="334489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900F02F2-01FA-47A9-89EE-974314679DE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79" y="6594167"/>
            <a:ext cx="806605" cy="295757"/>
          </a:xfrm>
          <a:prstGeom prst="rect">
            <a:avLst/>
          </a:prstGeom>
        </p:spPr>
      </p:pic>
      <p:sp>
        <p:nvSpPr>
          <p:cNvPr id="12" name="Espaço Reservado para Mídia 11">
            <a:extLst>
              <a:ext uri="{FF2B5EF4-FFF2-40B4-BE49-F238E27FC236}">
                <a16:creationId xmlns:a16="http://schemas.microsoft.com/office/drawing/2014/main" id="{9264AF54-7250-45CA-98B5-D4F1EFCFF891}"/>
              </a:ext>
            </a:extLst>
          </p:cNvPr>
          <p:cNvSpPr>
            <a:spLocks noGrp="1"/>
          </p:cNvSpPr>
          <p:nvPr>
            <p:ph type="media" sz="quarter" idx="10" hasCustomPrompt="1"/>
          </p:nvPr>
        </p:nvSpPr>
        <p:spPr>
          <a:xfrm>
            <a:off x="625475" y="533400"/>
            <a:ext cx="10975975" cy="5581650"/>
          </a:xfrm>
          <a:prstGeom prst="rect">
            <a:avLst/>
          </a:prstGeom>
        </p:spPr>
        <p:txBody>
          <a:bodyPr/>
          <a:lstStyle>
            <a:lvl1pPr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pt-BR" dirty="0"/>
              <a:t>vídeo</a:t>
            </a:r>
          </a:p>
        </p:txBody>
      </p:sp>
    </p:spTree>
    <p:extLst>
      <p:ext uri="{BB962C8B-B14F-4D97-AF65-F5344CB8AC3E}">
        <p14:creationId xmlns:p14="http://schemas.microsoft.com/office/powerpoint/2010/main" val="2547287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C8CD220F-6851-4DD1-A105-F8210E32EF5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143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4" name="Imagem 3" descr="Senac">
            <a:extLst>
              <a:ext uri="{FF2B5EF4-FFF2-40B4-BE49-F238E27FC236}">
                <a16:creationId xmlns:a16="http://schemas.microsoft.com/office/drawing/2014/main" id="{A34904F6-0A25-48AC-8173-1609238D392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5071" y="2361393"/>
            <a:ext cx="2101858" cy="1373214"/>
          </a:xfrm>
          <a:prstGeom prst="rect">
            <a:avLst/>
          </a:prstGeom>
        </p:spPr>
      </p:pic>
      <p:pic>
        <p:nvPicPr>
          <p:cNvPr id="5" name="Imagem 4" descr="Siga o Senac em Minas nas Redes Sociais:&#10;&#10;Facebook&#10;Instagram&#10;Tik Tok&#10;Twitter&#10;LinkedIn&#10;YouTube">
            <a:extLst>
              <a:ext uri="{FF2B5EF4-FFF2-40B4-BE49-F238E27FC236}">
                <a16:creationId xmlns:a16="http://schemas.microsoft.com/office/drawing/2014/main" id="{3F36380C-B260-4FCB-A0EB-A5813AF7890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1944" y="4250434"/>
            <a:ext cx="3948113" cy="1271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233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58666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3/16/2022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68449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3/16/2022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13069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3/16/2022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45508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3/16/2022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643B33B6-BAFD-4E06-8AEA-88ED8BB4180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76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A6F46554-9801-4155-8EF3-860B1D5E31C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6" b="644"/>
          <a:stretch/>
        </p:blipFill>
        <p:spPr>
          <a:xfrm>
            <a:off x="0" y="6622742"/>
            <a:ext cx="12192000" cy="235258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B31DDD21-4FDB-4B26-8E17-EDBD4822B02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9" y="6614161"/>
            <a:ext cx="1195187" cy="287997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80F1B308-AF0E-4B41-A733-CF0C0837CFE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3" y="6573126"/>
            <a:ext cx="4883540" cy="334489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CB9AD97B-48C1-43F2-8E9E-5D6C790B004F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79" y="6594167"/>
            <a:ext cx="806605" cy="29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054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3/16/2022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49028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3/16/2022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09102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4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3/16/2022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4367863B-65C3-406B-AE15-26DEF34FE78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6" b="644"/>
          <a:stretch/>
        </p:blipFill>
        <p:spPr>
          <a:xfrm>
            <a:off x="0" y="6622742"/>
            <a:ext cx="12192000" cy="235258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699866C6-49C9-4494-B432-818F2DAD37A3}"/>
              </a:ext>
            </a:extLst>
          </p:cNvPr>
          <p:cNvPicPr>
            <a:picLocks noChangeAspect="1"/>
          </p:cNvPicPr>
          <p:nvPr userDrawn="1"/>
        </p:nvPicPr>
        <p:blipFill>
          <a:blip r:embed="rId2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9" y="6614161"/>
            <a:ext cx="1195187" cy="287997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2B5A3B87-E033-4DCA-B5D6-B8E3AC6C92BE}"/>
              </a:ext>
            </a:extLst>
          </p:cNvPr>
          <p:cNvPicPr>
            <a:picLocks noChangeAspect="1"/>
          </p:cNvPicPr>
          <p:nvPr userDrawn="1"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3" y="6573126"/>
            <a:ext cx="4883540" cy="334489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E7088810-F2BB-47CB-850B-403EEF8AB454}"/>
              </a:ext>
            </a:extLst>
          </p:cNvPr>
          <p:cNvPicPr>
            <a:picLocks noChangeAspect="1"/>
          </p:cNvPicPr>
          <p:nvPr userDrawn="1"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79" y="6594167"/>
            <a:ext cx="806605" cy="29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5851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64" r:id="rId12"/>
    <p:sldLayoutId id="2147483652" r:id="rId13"/>
    <p:sldLayoutId id="2147483653" r:id="rId14"/>
    <p:sldLayoutId id="2147483654" r:id="rId15"/>
    <p:sldLayoutId id="2147483656" r:id="rId16"/>
    <p:sldLayoutId id="2147483660" r:id="rId17"/>
    <p:sldLayoutId id="2147483661" r:id="rId18"/>
    <p:sldLayoutId id="2147483657" r:id="rId19"/>
    <p:sldLayoutId id="2147483658" r:id="rId20"/>
    <p:sldLayoutId id="2147483659" r:id="rId21"/>
    <p:sldLayoutId id="2147483662" r:id="rId22"/>
    <p:sldLayoutId id="2147483663" r:id="rId23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aixaDeTexto 8">
            <a:extLst>
              <a:ext uri="{FF2B5EF4-FFF2-40B4-BE49-F238E27FC236}">
                <a16:creationId xmlns:a16="http://schemas.microsoft.com/office/drawing/2014/main" id="{6076CA15-4E61-49A9-B697-DF9AB52EE186}"/>
              </a:ext>
            </a:extLst>
          </p:cNvPr>
          <p:cNvSpPr txBox="1"/>
          <p:nvPr/>
        </p:nvSpPr>
        <p:spPr>
          <a:xfrm>
            <a:off x="1224334" y="3438662"/>
            <a:ext cx="2383389" cy="11462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pt-BR" sz="3200" b="1" dirty="0" smtClean="0"/>
              <a:t>PROTOCOLO RIP</a:t>
            </a:r>
            <a:endParaRPr lang="pt-BR" sz="3200" b="1" dirty="0"/>
          </a:p>
        </p:txBody>
      </p:sp>
    </p:spTree>
    <p:extLst>
      <p:ext uri="{BB962C8B-B14F-4D97-AF65-F5344CB8AC3E}">
        <p14:creationId xmlns:p14="http://schemas.microsoft.com/office/powerpoint/2010/main" val="875525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76063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001500" cy="3050771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3050771"/>
            <a:ext cx="11887200" cy="2807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898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963400" cy="3107835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" y="3192088"/>
            <a:ext cx="11915775" cy="2636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21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173" y="0"/>
            <a:ext cx="11820525" cy="2144337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173" y="2568631"/>
            <a:ext cx="10810875" cy="3515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668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877550" cy="3404495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09" y="3404495"/>
            <a:ext cx="11811000" cy="3262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450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715625" cy="3100561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749" y="3100561"/>
            <a:ext cx="10944225" cy="2866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218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763375" cy="3116060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89" y="3225338"/>
            <a:ext cx="12053455" cy="3189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629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07" y="0"/>
            <a:ext cx="10744200" cy="3333750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07" y="3333750"/>
            <a:ext cx="10010775" cy="3266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090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591800" cy="3151303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151303"/>
            <a:ext cx="7848600" cy="2971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589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875</TotalTime>
  <Words>2</Words>
  <Application>Microsoft Office PowerPoint</Application>
  <PresentationFormat>Widescreen</PresentationFormat>
  <Paragraphs>1</Paragraphs>
  <Slides>10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Fábio Ricardo de Sousa</dc:creator>
  <cp:lastModifiedBy>Roberto Claudio Goncalves Pinto</cp:lastModifiedBy>
  <cp:revision>84</cp:revision>
  <dcterms:created xsi:type="dcterms:W3CDTF">2021-01-29T11:30:57Z</dcterms:created>
  <dcterms:modified xsi:type="dcterms:W3CDTF">2022-03-16T22:28:12Z</dcterms:modified>
</cp:coreProperties>
</file>